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7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9b9b331a-5640-4f50-a010-6cc4266aa39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52CF4-760D-4C86-B3E5-0A4850814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35957</TotalTime>
  <Words>7982</Words>
  <Application>Microsoft Office PowerPoint</Application>
  <PresentationFormat>Widescreen</PresentationFormat>
  <Paragraphs>893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</vt:lpstr>
      <vt:lpstr>Arial</vt:lpstr>
      <vt:lpstr>DM Sans 14pt</vt:lpstr>
      <vt:lpstr>Graphik</vt:lpstr>
      <vt:lpstr>Segoe UI</vt:lpstr>
      <vt:lpstr>Segoe UI </vt:lpstr>
      <vt:lpstr>Segoe UI Semibold</vt:lpstr>
      <vt:lpstr>Segoe UI Semilight</vt:lpstr>
      <vt:lpstr>Wingdings</vt:lpstr>
      <vt:lpstr>Light 16x9</vt:lpstr>
      <vt:lpstr>Microsoft Scenario Library</vt:lpstr>
      <vt:lpstr>Top 10 to "Try First"</vt:lpstr>
      <vt:lpstr>AI value journey</vt:lpstr>
      <vt:lpstr>”Effort” level for each scenario  </vt:lpstr>
      <vt:lpstr>AI use cases for Sales</vt:lpstr>
      <vt:lpstr>AI Sales use cases</vt:lpstr>
      <vt:lpstr>AI use cases for Sales</vt:lpstr>
      <vt:lpstr>KPI – Opportunities pursued</vt:lpstr>
      <vt:lpstr>KPI – Close rate</vt:lpstr>
      <vt:lpstr>KPI – Deal size</vt:lpstr>
      <vt:lpstr>KPI – Customer retention</vt:lpstr>
      <vt:lpstr>Accelerate customer research and sales preparation</vt:lpstr>
      <vt:lpstr>Improve customer meetings</vt:lpstr>
      <vt:lpstr>Make a customized pitch (Copilot for Sales)</vt:lpstr>
      <vt:lpstr>Make a customized pitch (Microsoft 365 Copilot)</vt:lpstr>
      <vt:lpstr>Quicker customer response and CRM Updates</vt:lpstr>
      <vt:lpstr>Respond to an RFP</vt:lpstr>
      <vt:lpstr>Create an unsolicited proposal</vt:lpstr>
      <vt:lpstr>Targeted prospecting</vt:lpstr>
      <vt:lpstr>Create personalized offers</vt:lpstr>
      <vt:lpstr>Post-sale customer insights</vt:lpstr>
      <vt:lpstr>Personalized communications agent</vt:lpstr>
      <vt:lpstr>Lead targeting agent</vt:lpstr>
      <vt:lpstr>Sales conversation training agent</vt:lpstr>
      <vt:lpstr>A day in the life of an Account Manager</vt:lpstr>
      <vt:lpstr>A day in the life of a Sales Manager</vt:lpstr>
      <vt:lpstr>A day in the life of a Senior Sales Specialist at Microsoft</vt:lpstr>
      <vt:lpstr>A day in the life of a Digital Sales Specialist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5</cp:revision>
  <dcterms:created xsi:type="dcterms:W3CDTF">2024-09-25T15:39:48Z</dcterms:created>
  <dcterms:modified xsi:type="dcterms:W3CDTF">2025-06-27T00:29:42Z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