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97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6" ma:contentTypeDescription="Create a new document." ma:contentTypeScope="" ma:versionID="ba0c03e64be8ee40ecdff530c39fb4b4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e40f2d4fd7089cf71002697928c39dfe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  <xsd:element ref="ns2:lcf76f155ced4ddcb4097134ff3c332f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c12c9beb-9115-4dd4-b4b0-98592a7680e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852CF4-760D-4C86-B3E5-0A4850814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c12c9beb-9115-4dd4-b4b0-98592a7680e2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9b9b331a-5640-4f50-a010-6cc4266aa39c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35957</TotalTime>
  <Words>452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Segoe UI</vt:lpstr>
      <vt:lpstr>Segoe UI Semibold</vt:lpstr>
      <vt:lpstr>Wingdings</vt:lpstr>
      <vt:lpstr>Light 16x9</vt:lpstr>
      <vt:lpstr>think-cell Slide</vt:lpstr>
      <vt:lpstr>Build analytics within Fabric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2025-06-27T02:39:39Z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</Properties>
</file>