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852CF4-760D-4C86-B3E5-0A485081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9b331a-5640-4f50-a010-6cc4266aa39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345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Judge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2025-06-27T01:40:27Z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