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464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Audit, Risk and Compliance (ARC) Data Solution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